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20FEFC-DE03-4515-AC2E-A397BA4F84F6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54CFFB-D91D-4323-8578-7DE6A1EF2A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364601" cy="22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>
                <a:latin typeface="Roboto"/>
              </a:rPr>
              <a:t>Искакова</a:t>
            </a:r>
            <a:r>
              <a:rPr lang="ru-RU" b="1" dirty="0">
                <a:latin typeface="Roboto"/>
              </a:rPr>
              <a:t> </a:t>
            </a:r>
            <a:r>
              <a:rPr lang="ru-RU" b="1" dirty="0" err="1">
                <a:latin typeface="Roboto"/>
              </a:rPr>
              <a:t>Гаухар</a:t>
            </a:r>
            <a:r>
              <a:rPr lang="ru-RU" b="1" dirty="0">
                <a:latin typeface="Roboto"/>
              </a:rPr>
              <a:t> </a:t>
            </a:r>
            <a:r>
              <a:rPr lang="ru-RU" b="1" dirty="0" err="1">
                <a:latin typeface="Roboto"/>
              </a:rPr>
              <a:t>Елубаевна</a:t>
            </a:r>
            <a:endParaRPr lang="ru-RU" dirty="0">
              <a:latin typeface="Roboto"/>
            </a:endParaRPr>
          </a:p>
          <a:p>
            <a:r>
              <a:rPr lang="ru-RU" dirty="0">
                <a:latin typeface="Roboto"/>
              </a:rPr>
              <a:t>Руководитель и главный врач клиники «МАСТЕРДЕНТ»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1992 г.р.  стаж 26 лет закончила  Казахский Национальный Медицинский Университет им. </a:t>
            </a:r>
            <a:r>
              <a:rPr lang="ru-RU" dirty="0" err="1">
                <a:latin typeface="Roboto"/>
              </a:rPr>
              <a:t>Асфендиярова</a:t>
            </a:r>
            <a:r>
              <a:rPr lang="ru-RU" dirty="0">
                <a:latin typeface="Roboto"/>
              </a:rPr>
              <a:t>. Стоматологический факультет.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Врач стоматолог-хирург  высшей категории. Неоднократно проходила курсы повышения квалификации 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/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Профессиональные навыки: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• Опыт и знания современных технологий в терапевтической, хирургической и ортопедической стоматологии.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• Эстетическая стоматология: изменение формы, цвета и размера зубов.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• Эндодонтическая и пост-эндодонтическая реабилитация зубов в повседневной практике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• Имплантация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• Лечение заболеваний тканей пародонта.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34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err="1"/>
              <a:t>Затыбекова</a:t>
            </a:r>
            <a:r>
              <a:rPr lang="ru-RU" b="1" dirty="0"/>
              <a:t> </a:t>
            </a:r>
            <a:r>
              <a:rPr lang="ru-RU" b="1" dirty="0" err="1"/>
              <a:t>Салтанат</a:t>
            </a:r>
            <a:r>
              <a:rPr lang="ru-RU" b="1" dirty="0"/>
              <a:t> Маратовна</a:t>
            </a:r>
            <a:endParaRPr lang="ru-RU" dirty="0"/>
          </a:p>
          <a:p>
            <a:r>
              <a:rPr lang="ru-RU" dirty="0"/>
              <a:t>Ведущий врач-стоматолог-терапевт детского и взрослого населения,. Закончила  1987 г </a:t>
            </a:r>
            <a:r>
              <a:rPr lang="ru-RU" dirty="0" err="1"/>
              <a:t>Алматинский</a:t>
            </a:r>
            <a:r>
              <a:rPr lang="ru-RU" dirty="0"/>
              <a:t> Государственный Медицинский Институт им. С.Д. </a:t>
            </a:r>
            <a:r>
              <a:rPr lang="ru-RU" dirty="0" err="1"/>
              <a:t>Асфендиярова</a:t>
            </a:r>
            <a:r>
              <a:rPr lang="ru-RU" dirty="0"/>
              <a:t>, стоматологический факультет.  Стаж 31 год .</a:t>
            </a:r>
          </a:p>
          <a:p>
            <a:r>
              <a:rPr lang="ru-RU" dirty="0"/>
              <a:t>Повышение квалификации:</a:t>
            </a:r>
            <a:br>
              <a:rPr lang="ru-RU" dirty="0"/>
            </a:br>
            <a:r>
              <a:rPr lang="ru-RU" dirty="0"/>
              <a:t>2009 - «Современные технологии в терапевтической стоматологии»</a:t>
            </a:r>
            <a:br>
              <a:rPr lang="ru-RU" dirty="0"/>
            </a:br>
            <a:r>
              <a:rPr lang="ru-RU" dirty="0"/>
              <a:t>2015 - «Актуальные проблемы терапевтической стоматологии, в том числе детского возраста»</a:t>
            </a:r>
          </a:p>
          <a:p>
            <a:r>
              <a:rPr lang="ru-RU" dirty="0"/>
              <a:t>Профессиональные навыки:</a:t>
            </a:r>
            <a:br>
              <a:rPr lang="ru-RU" dirty="0"/>
            </a:br>
            <a:r>
              <a:rPr lang="ru-RU" dirty="0"/>
              <a:t>• Знания современных технологий в терапевтической стоматологии, лечение кариеса любой сложности.</a:t>
            </a:r>
            <a:br>
              <a:rPr lang="ru-RU" dirty="0"/>
            </a:br>
            <a:r>
              <a:rPr lang="ru-RU" dirty="0"/>
              <a:t>• Эстетическая стоматология: отбеливание зубов.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Парадонтология</a:t>
            </a:r>
            <a:r>
              <a:rPr lang="ru-RU" dirty="0"/>
              <a:t>: профессиональная чистка с помощью аппарата «</a:t>
            </a:r>
            <a:r>
              <a:rPr lang="ru-RU" dirty="0" err="1"/>
              <a:t>Air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»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/>
              <a:t>Абилова</a:t>
            </a:r>
            <a:r>
              <a:rPr lang="ru-RU" b="1" dirty="0"/>
              <a:t> </a:t>
            </a:r>
            <a:r>
              <a:rPr lang="ru-RU" b="1" dirty="0" err="1"/>
              <a:t>Ляззат</a:t>
            </a:r>
            <a:r>
              <a:rPr lang="ru-RU" b="1" dirty="0"/>
              <a:t> </a:t>
            </a:r>
            <a:r>
              <a:rPr lang="ru-RU" b="1" dirty="0" err="1"/>
              <a:t>Омирзаковна</a:t>
            </a:r>
            <a:endParaRPr lang="ru-RU" dirty="0"/>
          </a:p>
          <a:p>
            <a:r>
              <a:rPr lang="ru-RU" dirty="0"/>
              <a:t>Врач терапевт - хирург. Закончила  1992 г. Карагандинский Государственный Медицинский Институт. Стоматологический факультет. Стаж 26 лет .</a:t>
            </a:r>
          </a:p>
          <a:p>
            <a:r>
              <a:rPr lang="ru-RU" dirty="0"/>
              <a:t>Повышение квалификации:</a:t>
            </a:r>
            <a:br>
              <a:rPr lang="ru-RU" dirty="0"/>
            </a:br>
            <a:r>
              <a:rPr lang="ru-RU" dirty="0"/>
              <a:t>2009 - «Современные технологии в терапевтической стоматологии»</a:t>
            </a:r>
            <a:br>
              <a:rPr lang="ru-RU" dirty="0"/>
            </a:br>
            <a:r>
              <a:rPr lang="ru-RU" dirty="0"/>
              <a:t>2015 - «Актуальные проблемы терапевтической стоматологии, в том числе детского возраста»</a:t>
            </a:r>
          </a:p>
          <a:p>
            <a:r>
              <a:rPr lang="ru-RU" dirty="0"/>
              <a:t>Профессиональные навыки:</a:t>
            </a:r>
            <a:br>
              <a:rPr lang="ru-RU" dirty="0"/>
            </a:br>
            <a:r>
              <a:rPr lang="ru-RU" dirty="0"/>
              <a:t>• удаления любой сложности,</a:t>
            </a:r>
            <a:br>
              <a:rPr lang="ru-RU" dirty="0"/>
            </a:br>
            <a:r>
              <a:rPr lang="ru-RU" dirty="0"/>
              <a:t>• хирургическая </a:t>
            </a:r>
            <a:r>
              <a:rPr lang="ru-RU" dirty="0" err="1"/>
              <a:t>пародонтология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Опыт и знания современных технологии в терапевтической стоматологии.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62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7787208" cy="3963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err="1"/>
              <a:t>Сайдалиева</a:t>
            </a:r>
            <a:r>
              <a:rPr lang="ru-RU" sz="2400" b="1" dirty="0"/>
              <a:t> Юлдуз</a:t>
            </a:r>
            <a:endParaRPr lang="ru-RU" sz="2400" dirty="0"/>
          </a:p>
          <a:p>
            <a:r>
              <a:rPr lang="ru-RU" sz="2400" dirty="0"/>
              <a:t>Врач стоматолог – </a:t>
            </a:r>
            <a:r>
              <a:rPr lang="ru-RU" sz="2400" dirty="0" err="1"/>
              <a:t>ортадонт</a:t>
            </a:r>
            <a:r>
              <a:rPr lang="ru-RU" sz="2400" dirty="0"/>
              <a:t>. Закончила 2010 г. Южно-Казахстанский  Государственный Медицинский Университет .</a:t>
            </a:r>
          </a:p>
          <a:p>
            <a:r>
              <a:rPr lang="ru-RU" sz="2400" dirty="0"/>
              <a:t>• Устанавливает каппы</a:t>
            </a:r>
            <a:br>
              <a:rPr lang="ru-RU" sz="2400" dirty="0"/>
            </a:br>
            <a:r>
              <a:rPr lang="ru-RU" sz="2400" dirty="0"/>
              <a:t>• пластинки,</a:t>
            </a:r>
            <a:br>
              <a:rPr lang="ru-RU" sz="2400" dirty="0"/>
            </a:br>
            <a:r>
              <a:rPr lang="ru-RU" sz="2400" dirty="0"/>
              <a:t>• </a:t>
            </a:r>
            <a:r>
              <a:rPr lang="ru-RU" sz="2400" dirty="0" err="1"/>
              <a:t>брекет</a:t>
            </a:r>
            <a:r>
              <a:rPr lang="ru-RU" sz="2400" dirty="0"/>
              <a:t> системы,</a:t>
            </a:r>
            <a:br>
              <a:rPr lang="ru-RU" sz="2400" dirty="0"/>
            </a:br>
            <a:r>
              <a:rPr lang="ru-RU" sz="2400" dirty="0"/>
              <a:t>• </a:t>
            </a:r>
            <a:r>
              <a:rPr lang="ru-RU" sz="2400" dirty="0" err="1"/>
              <a:t>трейнеры</a:t>
            </a:r>
            <a:r>
              <a:rPr lang="ru-RU" sz="2400" dirty="0"/>
              <a:t> для зубов,</a:t>
            </a:r>
            <a:br>
              <a:rPr lang="ru-RU" sz="2400" dirty="0"/>
            </a:br>
            <a:r>
              <a:rPr lang="ru-RU" sz="2400" dirty="0"/>
              <a:t>благодаря чему достигается восстановление ровного зубного ряда.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7643192" cy="30823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533824"/>
                </a:solidFill>
                <a:latin typeface="Roboto"/>
              </a:rPr>
              <a:t>Одним словом, </a:t>
            </a:r>
            <a:r>
              <a:rPr lang="ru-RU" dirty="0" smtClean="0">
                <a:solidFill>
                  <a:srgbClr val="533824"/>
                </a:solidFill>
                <a:latin typeface="Roboto"/>
              </a:rPr>
              <a:t>стоматологическая клиника «Мастер-</a:t>
            </a:r>
            <a:r>
              <a:rPr lang="ru-RU" dirty="0" err="1" smtClean="0">
                <a:solidFill>
                  <a:srgbClr val="533824"/>
                </a:solidFill>
                <a:latin typeface="Roboto"/>
              </a:rPr>
              <a:t>Дент</a:t>
            </a:r>
            <a:r>
              <a:rPr lang="ru-RU" dirty="0" smtClean="0">
                <a:solidFill>
                  <a:srgbClr val="533824"/>
                </a:solidFill>
                <a:latin typeface="Roboto"/>
              </a:rPr>
              <a:t>» </a:t>
            </a:r>
            <a:r>
              <a:rPr lang="ru-RU" dirty="0">
                <a:solidFill>
                  <a:srgbClr val="533824"/>
                </a:solidFill>
                <a:latin typeface="Roboto"/>
              </a:rPr>
              <a:t>— это не просто клиника эстетической стоматологии, а центр семейной стоматологии и одна из лучших </a:t>
            </a:r>
            <a:r>
              <a:rPr lang="ru-RU" dirty="0" smtClean="0">
                <a:solidFill>
                  <a:srgbClr val="533824"/>
                </a:solidFill>
                <a:latin typeface="Roboto"/>
              </a:rPr>
              <a:t>клиник г. Шымкент, </a:t>
            </a:r>
            <a:r>
              <a:rPr lang="ru-RU" dirty="0">
                <a:solidFill>
                  <a:srgbClr val="533824"/>
                </a:solidFill>
                <a:latin typeface="Roboto"/>
              </a:rPr>
              <a:t>где у специалистов высокого класса вы можете получить квалифицированную </a:t>
            </a:r>
            <a:r>
              <a:rPr lang="ru-RU" dirty="0" smtClean="0">
                <a:solidFill>
                  <a:srgbClr val="533824"/>
                </a:solidFill>
                <a:latin typeface="Roboto"/>
              </a:rPr>
              <a:t>и </a:t>
            </a:r>
            <a:r>
              <a:rPr lang="ru-RU" dirty="0">
                <a:solidFill>
                  <a:srgbClr val="533824"/>
                </a:solidFill>
                <a:latin typeface="Roboto"/>
              </a:rPr>
              <a:t>комплексное лечение любых стоматологических заболеваний, а также провести любые процедуры косметической стоматологии, дарящие пациентам улыбки их мечты.</a:t>
            </a:r>
          </a:p>
          <a:p>
            <a:pPr marL="109728" indent="0">
              <a:buNone/>
            </a:pPr>
            <a:r>
              <a:rPr lang="ru-RU" dirty="0">
                <a:solidFill>
                  <a:srgbClr val="533824"/>
                </a:solidFill>
                <a:latin typeface="Roboto"/>
              </a:rPr>
              <a:t>Стоматология без боли — это не мечта! Это – реальность!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837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5112568" cy="35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2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268760"/>
            <a:ext cx="7416824" cy="45365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Вас беспокоит зубная боль, но вы каждый раз откладываете визит к врачу? Рекомендуем вам серьезно отнестись к этому недугу, поскольку это может привести к серьезным последствиям, вплоть до лишения зуба. Если вы решили избавиться от надоевшей боли, – сотрудники стоматологии </a:t>
            </a:r>
            <a:r>
              <a:rPr lang="ru-RU" b="1" dirty="0"/>
              <a:t>«</a:t>
            </a:r>
            <a:r>
              <a:rPr lang="ru-RU" b="1" dirty="0" err="1"/>
              <a:t>Мастердент</a:t>
            </a:r>
            <a:r>
              <a:rPr lang="ru-RU" b="1" dirty="0"/>
              <a:t>»</a:t>
            </a:r>
            <a:r>
              <a:rPr lang="ru-RU" dirty="0"/>
              <a:t> помогут вам решить эту проблему в любое удобное для вас время. Они оперативно устранят причину боли, а также поделятся с вами советами, как правильно ухаживать за зубами.</a:t>
            </a:r>
          </a:p>
          <a:p>
            <a:r>
              <a:rPr lang="ru-RU" dirty="0"/>
              <a:t>«</a:t>
            </a:r>
            <a:r>
              <a:rPr lang="ru-RU" dirty="0" err="1"/>
              <a:t>Мастердент</a:t>
            </a:r>
            <a:r>
              <a:rPr lang="ru-RU" dirty="0"/>
              <a:t>» </a:t>
            </a:r>
            <a:r>
              <a:rPr lang="ru-RU" dirty="0" smtClean="0"/>
              <a:t>–была основана в 2006 году в центре города Шымкент. Это  </a:t>
            </a:r>
            <a:r>
              <a:rPr lang="ru-RU" dirty="0"/>
              <a:t>современная стоматология, с квалифицированной командой специалистов, которая вылечит ваши зубы, с помощью современного оборудования, по самым демократичным ценам. Персонал стоматологии постоянно совершенствует свои навыки, в рамках семинаров и курсов по повышению квалификации, а также обменивается опытом с коллегами.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338328"/>
            <a:ext cx="3096344" cy="642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О </a:t>
            </a:r>
            <a:r>
              <a:rPr lang="ru-RU" dirty="0" smtClean="0"/>
              <a:t>нас: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8" y="260648"/>
            <a:ext cx="9250328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05064"/>
            <a:ext cx="144016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3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стоматологии «</a:t>
            </a:r>
            <a:r>
              <a:rPr lang="ru-RU" dirty="0" err="1"/>
              <a:t>Мастердент</a:t>
            </a:r>
            <a:r>
              <a:rPr lang="ru-RU" dirty="0"/>
              <a:t>», к вашим услугам:</a:t>
            </a:r>
          </a:p>
          <a:p>
            <a:r>
              <a:rPr lang="ru-RU" dirty="0"/>
              <a:t>общая диагностика полости рта и зубов,</a:t>
            </a:r>
          </a:p>
          <a:p>
            <a:r>
              <a:rPr lang="ru-RU" dirty="0"/>
              <a:t>удаление зубов,</a:t>
            </a:r>
          </a:p>
          <a:p>
            <a:r>
              <a:rPr lang="ru-RU" dirty="0"/>
              <a:t>выравнивание и отбеливание зубов с помощью современных технологий,</a:t>
            </a:r>
          </a:p>
          <a:p>
            <a:r>
              <a:rPr lang="ru-RU" dirty="0"/>
              <a:t>протезирование и имплантация,</a:t>
            </a:r>
          </a:p>
          <a:p>
            <a:r>
              <a:rPr lang="ru-RU" dirty="0"/>
              <a:t>изменение прикуса и </a:t>
            </a:r>
            <a:r>
              <a:rPr lang="ru-RU" dirty="0" err="1"/>
              <a:t>тд</a:t>
            </a:r>
            <a:r>
              <a:rPr lang="ru-RU" dirty="0"/>
              <a:t>.  </a:t>
            </a:r>
          </a:p>
          <a:p>
            <a:r>
              <a:rPr lang="ru-RU" dirty="0"/>
              <a:t>Врачи «</a:t>
            </a:r>
            <a:r>
              <a:rPr lang="ru-RU" dirty="0" err="1"/>
              <a:t>Мастердент</a:t>
            </a:r>
            <a:r>
              <a:rPr lang="ru-RU" dirty="0"/>
              <a:t>», кроме традиционных стоматологических услуг,  специализируются на имплантации зубов. Благодаря современной методике лечения, сотни пациентов стоматологии «</a:t>
            </a:r>
            <a:r>
              <a:rPr lang="ru-RU" dirty="0" err="1"/>
              <a:t>Мастердент</a:t>
            </a:r>
            <a:r>
              <a:rPr lang="ru-RU" dirty="0"/>
              <a:t>» стали обладателями здоровых зубов. Этот вид процедуры поможет вам полностью восстановить разрушившийся зуб, а также позволит лучше зафиксировать съемный зубной протез. Кроме этого, после процедуры имплантации вы увидите заметный косметический эффект.</a:t>
            </a:r>
          </a:p>
          <a:p>
            <a:r>
              <a:rPr lang="ru-RU" dirty="0"/>
              <a:t>Сотрудники стоматологического Центра «</a:t>
            </a:r>
            <a:r>
              <a:rPr lang="ru-RU" dirty="0" err="1"/>
              <a:t>Мастердент</a:t>
            </a:r>
            <a:r>
              <a:rPr lang="ru-RU" dirty="0"/>
              <a:t>» выполнят эту процедуру максимально качественно и безболезненно.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562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4"/>
            <a:ext cx="4906888" cy="374787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Стоматология “Мастер-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Дент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” оснащена современным оборудованием: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ортопантомограф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, компьютерная томография , аппарат “Вектор”, дентальный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радиовизиограф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 3 стоматологических установок с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внутриротовой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камерой. Клиника “Мастер-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Дент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” имеет свою собственную зуботехническую лабораторию ,где изготавливаются все виды съемных и несъемных протезов 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металло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-керамика,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безметалловая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керамика,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бюгельные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протезы с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аттачменами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, акриловые протезы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192328" cy="4457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63" y="3573016"/>
            <a:ext cx="3465504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19544"/>
            <a:ext cx="2304256" cy="20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6804248" cy="1440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0" dirty="0">
                <a:effectLst/>
              </a:rPr>
              <a:t>Стоматология “Мастер-</a:t>
            </a:r>
            <a:r>
              <a:rPr lang="ru-RU" sz="2400" b="0" dirty="0" err="1">
                <a:effectLst/>
              </a:rPr>
              <a:t>Дент</a:t>
            </a:r>
            <a:r>
              <a:rPr lang="ru-RU" sz="2400" b="0" dirty="0">
                <a:effectLst/>
              </a:rPr>
              <a:t>” </a:t>
            </a:r>
            <a:r>
              <a:rPr lang="ru-RU" sz="2400" b="0" dirty="0" smtClean="0">
                <a:effectLst/>
              </a:rPr>
              <a:t>оснащена </a:t>
            </a:r>
            <a:r>
              <a:rPr lang="ru-RU" sz="2400" b="0" dirty="0">
                <a:effectLst/>
              </a:rPr>
              <a:t>3 </a:t>
            </a:r>
            <a:r>
              <a:rPr lang="ru-RU" sz="2400" b="0" dirty="0" smtClean="0">
                <a:effectLst/>
              </a:rPr>
              <a:t>стоматологическими установками </a:t>
            </a:r>
            <a:r>
              <a:rPr lang="ru-RU" sz="2400" b="0" dirty="0">
                <a:effectLst/>
              </a:rPr>
              <a:t>с </a:t>
            </a:r>
            <a:r>
              <a:rPr lang="ru-RU" sz="2400" b="0" dirty="0" err="1" smtClean="0">
                <a:effectLst/>
              </a:rPr>
              <a:t>внутриротовыми</a:t>
            </a:r>
            <a:r>
              <a:rPr lang="ru-RU" sz="2400" b="0" dirty="0" smtClean="0">
                <a:effectLst/>
              </a:rPr>
              <a:t> камерами.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40770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06702"/>
            <a:ext cx="6595424" cy="4540739"/>
          </a:xfrm>
        </p:spPr>
      </p:pic>
    </p:spTree>
    <p:extLst>
      <p:ext uri="{BB962C8B-B14F-4D97-AF65-F5344CB8AC3E}">
        <p14:creationId xmlns:p14="http://schemas.microsoft.com/office/powerpoint/2010/main" val="23094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30037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786315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37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08912" cy="55795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Roboto"/>
              </a:rPr>
              <a:t>Наши </a:t>
            </a:r>
            <a:r>
              <a:rPr lang="ru-RU" b="0" dirty="0" smtClean="0">
                <a:solidFill>
                  <a:srgbClr val="000000"/>
                </a:solidFill>
                <a:effectLst/>
                <a:latin typeface="Roboto"/>
              </a:rPr>
              <a:t>специалисты:</a:t>
            </a:r>
            <a:r>
              <a:rPr lang="ru-RU" b="0" dirty="0">
                <a:solidFill>
                  <a:srgbClr val="000000"/>
                </a:solidFill>
                <a:effectLst/>
                <a:latin typeface="Roboto"/>
              </a:rPr>
              <a:t/>
            </a:r>
            <a:br>
              <a:rPr lang="ru-RU" b="0" dirty="0">
                <a:solidFill>
                  <a:srgbClr val="000000"/>
                </a:solidFill>
                <a:effectLst/>
                <a:latin typeface="Robot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7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273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О нас: </vt:lpstr>
      <vt:lpstr>Презентация PowerPoint</vt:lpstr>
      <vt:lpstr>Презентация PowerPoint</vt:lpstr>
      <vt:lpstr>Презентация PowerPoint</vt:lpstr>
      <vt:lpstr>Стоматология “Мастер-Дент” оснащена 3 стоматологическими установками с внутриротовыми камерами. </vt:lpstr>
      <vt:lpstr>Презентация PowerPoint</vt:lpstr>
      <vt:lpstr>Презентация PowerPoint</vt:lpstr>
      <vt:lpstr>Наши специалисты: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BioClinik</dc:creator>
  <cp:lastModifiedBy>BioClinik</cp:lastModifiedBy>
  <cp:revision>5</cp:revision>
  <dcterms:created xsi:type="dcterms:W3CDTF">2018-04-25T04:20:28Z</dcterms:created>
  <dcterms:modified xsi:type="dcterms:W3CDTF">2018-04-25T05:05:43Z</dcterms:modified>
</cp:coreProperties>
</file>